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14"/>
  </p:notesMasterIdLst>
  <p:sldIdLst>
    <p:sldId id="256" r:id="rId5"/>
    <p:sldId id="266" r:id="rId6"/>
    <p:sldId id="260" r:id="rId7"/>
    <p:sldId id="274" r:id="rId8"/>
    <p:sldId id="262" r:id="rId9"/>
    <p:sldId id="259" r:id="rId10"/>
    <p:sldId id="268" r:id="rId11"/>
    <p:sldId id="270" r:id="rId12"/>
    <p:sldId id="258" r:id="rId13"/>
  </p:sldIdLst>
  <p:sldSz cx="9144000" cy="6858000" type="screen4x3"/>
  <p:notesSz cx="7010400" cy="92233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66"/>
            <p14:sldId id="260"/>
            <p14:sldId id="274"/>
            <p14:sldId id="262"/>
            <p14:sldId id="259"/>
            <p14:sldId id="268"/>
            <p14:sldId id="270"/>
            <p14:sldId id="25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5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P.%20David%20Hern&#225;ndez\AppData\Local\Microsoft\Windows\INetCache\Content.Outlook\VSU1O74C\Libro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[Libro5.xlsx]Hoja4!TablaDinámica6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Gastos por comprobar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508745417998945"/>
          <c:y val="1.9667606038861533E-2"/>
          <c:w val="0.75252111500555696"/>
          <c:h val="0.78411986370409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Hoja4!$A$2:$A$6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Hoja4!$B$2:$B$6</c:f>
              <c:numCache>
                <c:formatCode>#,##0.00</c:formatCode>
                <c:ptCount val="4"/>
                <c:pt idx="0">
                  <c:v>1444153.3499999999</c:v>
                </c:pt>
                <c:pt idx="1">
                  <c:v>642763.11000001314</c:v>
                </c:pt>
                <c:pt idx="2">
                  <c:v>457898.4100000211</c:v>
                </c:pt>
                <c:pt idx="3">
                  <c:v>546709.80000001867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9-4915-B4B1-DBB053D9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474896"/>
        <c:axId val="437481168"/>
      </c:barChart>
      <c:catAx>
        <c:axId val="43747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7481168"/>
        <c:crosses val="autoZero"/>
        <c:auto val="1"/>
        <c:lblAlgn val="ctr"/>
        <c:lblOffset val="100"/>
        <c:noMultiLvlLbl val="0"/>
      </c:catAx>
      <c:valAx>
        <c:axId val="43748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747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DD79F-A124-4DAC-AF5C-05ABD4C5A42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6C0F4F-D2A8-41D7-9927-31B87146411D}">
      <dgm:prSet phldrT="[Texto]"/>
      <dgm:spPr/>
      <dgm:t>
        <a:bodyPr/>
        <a:lstStyle/>
        <a:p>
          <a:r>
            <a:rPr lang="es-MX" b="1" i="0" dirty="0"/>
            <a:t>Artículo 69 CFF</a:t>
          </a:r>
          <a:endParaRPr lang="es-MX" dirty="0"/>
        </a:p>
      </dgm:t>
    </dgm:pt>
    <dgm:pt modelId="{C0E93BD2-9A84-4CD3-9441-DCAEA72BFCA5}" type="parTrans" cxnId="{C3BF5777-D898-4037-9028-33576AC289E6}">
      <dgm:prSet/>
      <dgm:spPr/>
      <dgm:t>
        <a:bodyPr/>
        <a:lstStyle/>
        <a:p>
          <a:endParaRPr lang="es-MX"/>
        </a:p>
      </dgm:t>
    </dgm:pt>
    <dgm:pt modelId="{387FCFB5-5634-4602-B9D4-2E271CB5BAC3}" type="sibTrans" cxnId="{C3BF5777-D898-4037-9028-33576AC289E6}">
      <dgm:prSet/>
      <dgm:spPr/>
      <dgm:t>
        <a:bodyPr/>
        <a:lstStyle/>
        <a:p>
          <a:endParaRPr lang="es-MX"/>
        </a:p>
      </dgm:t>
    </dgm:pt>
    <dgm:pt modelId="{AEF810FF-9827-4491-93D6-06D81C4C3C7C}">
      <dgm:prSet phldrT="[Texto]"/>
      <dgm:spPr/>
      <dgm:t>
        <a:bodyPr/>
        <a:lstStyle/>
        <a:p>
          <a:r>
            <a:rPr lang="es-MX" b="0" i="0" dirty="0"/>
            <a:t>Contribuyentes con domicilio fiscal no localizados</a:t>
          </a:r>
          <a:endParaRPr lang="es-MX" dirty="0"/>
        </a:p>
      </dgm:t>
    </dgm:pt>
    <dgm:pt modelId="{32984C1D-0FD8-4726-AA5A-3F5FCBDD8D5D}" type="parTrans" cxnId="{A717C5C5-19FF-47F5-AA6B-1FCA297B9BA5}">
      <dgm:prSet/>
      <dgm:spPr/>
      <dgm:t>
        <a:bodyPr/>
        <a:lstStyle/>
        <a:p>
          <a:endParaRPr lang="es-MX"/>
        </a:p>
      </dgm:t>
    </dgm:pt>
    <dgm:pt modelId="{30A7991B-0FE7-485A-907A-7214243B3290}" type="sibTrans" cxnId="{A717C5C5-19FF-47F5-AA6B-1FCA297B9BA5}">
      <dgm:prSet/>
      <dgm:spPr/>
      <dgm:t>
        <a:bodyPr/>
        <a:lstStyle/>
        <a:p>
          <a:endParaRPr lang="es-MX"/>
        </a:p>
      </dgm:t>
    </dgm:pt>
    <dgm:pt modelId="{F3639C8A-8E75-4BCE-952C-003B5E84A9FB}">
      <dgm:prSet phldrT="[Texto]"/>
      <dgm:spPr/>
      <dgm:t>
        <a:bodyPr/>
        <a:lstStyle/>
        <a:p>
          <a:r>
            <a:rPr lang="es-MX" b="1" i="0" dirty="0"/>
            <a:t>Artículo 69-B CFF</a:t>
          </a:r>
          <a:endParaRPr lang="es-MX" dirty="0"/>
        </a:p>
      </dgm:t>
    </dgm:pt>
    <dgm:pt modelId="{80376CCB-DDE1-42E9-B3F5-D9958C406DE5}" type="parTrans" cxnId="{E5B422CC-95F6-446E-BFDD-F37BE47718B6}">
      <dgm:prSet/>
      <dgm:spPr/>
      <dgm:t>
        <a:bodyPr/>
        <a:lstStyle/>
        <a:p>
          <a:endParaRPr lang="es-MX"/>
        </a:p>
      </dgm:t>
    </dgm:pt>
    <dgm:pt modelId="{51BC6BD7-5417-44D7-9E28-DD8520392C9C}" type="sibTrans" cxnId="{E5B422CC-95F6-446E-BFDD-F37BE47718B6}">
      <dgm:prSet/>
      <dgm:spPr/>
      <dgm:t>
        <a:bodyPr/>
        <a:lstStyle/>
        <a:p>
          <a:endParaRPr lang="es-MX"/>
        </a:p>
      </dgm:t>
    </dgm:pt>
    <dgm:pt modelId="{8791BCA5-6D9E-407B-9F4C-66E49EF491D7}">
      <dgm:prSet phldrT="[Texto]"/>
      <dgm:spPr/>
      <dgm:t>
        <a:bodyPr/>
        <a:lstStyle/>
        <a:p>
          <a:r>
            <a:rPr lang="es-MX" b="0" i="0" dirty="0"/>
            <a:t>Define quienes se presume que realizan operaciones inexistentes amparadas en comprobantes fiscales y son aquellos que no cuentan con los activos, personal, infraestructura o capacidad material, directa o indirectamente, para prestar los servicios o producir, comercializar o entregar los bienes que amparan tales comprobantes, o bien, que dichos contribuyentes se encuentren no localizados.</a:t>
          </a:r>
          <a:endParaRPr lang="es-MX" dirty="0"/>
        </a:p>
      </dgm:t>
    </dgm:pt>
    <dgm:pt modelId="{2561F9BB-F2F4-46D1-8A03-0F803E01528F}" type="parTrans" cxnId="{30A6DCA1-3215-4690-AB5C-8F6EA3EDC992}">
      <dgm:prSet/>
      <dgm:spPr/>
      <dgm:t>
        <a:bodyPr/>
        <a:lstStyle/>
        <a:p>
          <a:endParaRPr lang="es-MX"/>
        </a:p>
      </dgm:t>
    </dgm:pt>
    <dgm:pt modelId="{0B540E0A-7104-4283-98F1-DC0BBCBA93A1}" type="sibTrans" cxnId="{30A6DCA1-3215-4690-AB5C-8F6EA3EDC992}">
      <dgm:prSet/>
      <dgm:spPr/>
      <dgm:t>
        <a:bodyPr/>
        <a:lstStyle/>
        <a:p>
          <a:endParaRPr lang="es-MX"/>
        </a:p>
      </dgm:t>
    </dgm:pt>
    <dgm:pt modelId="{D7906AB3-3656-4E04-A296-24A8B9E48FB0}">
      <dgm:prSet/>
      <dgm:spPr/>
      <dgm:t>
        <a:bodyPr/>
        <a:lstStyle/>
        <a:p>
          <a:r>
            <a:rPr lang="es-MX" b="0" i="0"/>
            <a:t>Aquellos que cuentan con créditos fiscales firmes</a:t>
          </a:r>
        </a:p>
      </dgm:t>
    </dgm:pt>
    <dgm:pt modelId="{6D21603A-CE93-440E-A070-82A8CA51476C}" type="parTrans" cxnId="{E56D2658-862A-490C-BB0C-5893C2E6925F}">
      <dgm:prSet/>
      <dgm:spPr/>
      <dgm:t>
        <a:bodyPr/>
        <a:lstStyle/>
        <a:p>
          <a:endParaRPr lang="es-MX"/>
        </a:p>
      </dgm:t>
    </dgm:pt>
    <dgm:pt modelId="{15643CB3-B884-4BA9-9A0A-405170D5ECDB}" type="sibTrans" cxnId="{E56D2658-862A-490C-BB0C-5893C2E6925F}">
      <dgm:prSet/>
      <dgm:spPr/>
      <dgm:t>
        <a:bodyPr/>
        <a:lstStyle/>
        <a:p>
          <a:endParaRPr lang="es-MX"/>
        </a:p>
      </dgm:t>
    </dgm:pt>
    <dgm:pt modelId="{9EA336FE-C77A-4252-BAEA-0BB2496419CD}">
      <dgm:prSet/>
      <dgm:spPr/>
      <dgm:t>
        <a:bodyPr/>
        <a:lstStyle/>
        <a:p>
          <a:r>
            <a:rPr lang="es-MX" b="0" i="0"/>
            <a:t>Los que tienen créditos exigibles, no pagados o garantizados</a:t>
          </a:r>
        </a:p>
      </dgm:t>
    </dgm:pt>
    <dgm:pt modelId="{C8837E60-9D08-4567-AC2C-C2DA96F729E2}" type="parTrans" cxnId="{403D2226-9512-4D25-92F9-FB4906CAAE09}">
      <dgm:prSet/>
      <dgm:spPr/>
      <dgm:t>
        <a:bodyPr/>
        <a:lstStyle/>
        <a:p>
          <a:endParaRPr lang="es-MX"/>
        </a:p>
      </dgm:t>
    </dgm:pt>
    <dgm:pt modelId="{005FF53B-D671-4E45-96BF-534E8A84017A}" type="sibTrans" cxnId="{403D2226-9512-4D25-92F9-FB4906CAAE09}">
      <dgm:prSet/>
      <dgm:spPr/>
      <dgm:t>
        <a:bodyPr/>
        <a:lstStyle/>
        <a:p>
          <a:endParaRPr lang="es-MX"/>
        </a:p>
      </dgm:t>
    </dgm:pt>
    <dgm:pt modelId="{0CE35401-ACE4-4295-ACBA-DF9E7D677073}">
      <dgm:prSet/>
      <dgm:spPr/>
      <dgm:t>
        <a:bodyPr/>
        <a:lstStyle/>
        <a:p>
          <a:r>
            <a:rPr lang="es-MX" b="0" i="0"/>
            <a:t>A quienes se les haya cancelado créditos fiscales</a:t>
          </a:r>
        </a:p>
      </dgm:t>
    </dgm:pt>
    <dgm:pt modelId="{CC2D0877-0DE3-4435-A8EA-8E39B7859B1A}" type="parTrans" cxnId="{F2D53F3A-A0F5-4C12-A74D-790E750FD739}">
      <dgm:prSet/>
      <dgm:spPr/>
      <dgm:t>
        <a:bodyPr/>
        <a:lstStyle/>
        <a:p>
          <a:endParaRPr lang="es-MX"/>
        </a:p>
      </dgm:t>
    </dgm:pt>
    <dgm:pt modelId="{F1D7B036-0CFF-4707-A68E-05A804298E4E}" type="sibTrans" cxnId="{F2D53F3A-A0F5-4C12-A74D-790E750FD739}">
      <dgm:prSet/>
      <dgm:spPr/>
      <dgm:t>
        <a:bodyPr/>
        <a:lstStyle/>
        <a:p>
          <a:endParaRPr lang="es-MX"/>
        </a:p>
      </dgm:t>
    </dgm:pt>
    <dgm:pt modelId="{4AF881DE-EDB4-4030-B5F4-E7FA644BC4E0}">
      <dgm:prSet/>
      <dgm:spPr/>
      <dgm:t>
        <a:bodyPr/>
        <a:lstStyle/>
        <a:p>
          <a:r>
            <a:rPr lang="es-MX" b="0" i="0"/>
            <a:t>Contribuyentes con créditos condonados</a:t>
          </a:r>
        </a:p>
      </dgm:t>
    </dgm:pt>
    <dgm:pt modelId="{66D710D4-34DA-4C81-A177-0545AAD36265}" type="parTrans" cxnId="{FBC9F7BB-110B-4F70-A194-90EBD2450FDA}">
      <dgm:prSet/>
      <dgm:spPr/>
      <dgm:t>
        <a:bodyPr/>
        <a:lstStyle/>
        <a:p>
          <a:endParaRPr lang="es-MX"/>
        </a:p>
      </dgm:t>
    </dgm:pt>
    <dgm:pt modelId="{7852A83A-DC64-452E-869F-678FC5ED0F38}" type="sibTrans" cxnId="{FBC9F7BB-110B-4F70-A194-90EBD2450FDA}">
      <dgm:prSet/>
      <dgm:spPr/>
      <dgm:t>
        <a:bodyPr/>
        <a:lstStyle/>
        <a:p>
          <a:endParaRPr lang="es-MX"/>
        </a:p>
      </dgm:t>
    </dgm:pt>
    <dgm:pt modelId="{E1717180-1EB0-457E-AAA2-259A640F11E3}">
      <dgm:prSet/>
      <dgm:spPr/>
      <dgm:t>
        <a:bodyPr/>
        <a:lstStyle/>
        <a:p>
          <a:r>
            <a:rPr lang="es-MX" b="0" i="0" dirty="0"/>
            <a:t>Que haya recaído sobre ellos sentencia condenatoria ejecutoria por la comisión de un delito fiscal</a:t>
          </a:r>
        </a:p>
      </dgm:t>
    </dgm:pt>
    <dgm:pt modelId="{BE4031A2-06C1-4AC5-AD77-C928D3C303E7}" type="parTrans" cxnId="{F9381E75-D84F-4A6B-B0B4-21463C7AC99C}">
      <dgm:prSet/>
      <dgm:spPr/>
      <dgm:t>
        <a:bodyPr/>
        <a:lstStyle/>
        <a:p>
          <a:endParaRPr lang="es-MX"/>
        </a:p>
      </dgm:t>
    </dgm:pt>
    <dgm:pt modelId="{B5F7BF8E-48B8-4AE7-B23E-CC4D75325FDB}" type="sibTrans" cxnId="{F9381E75-D84F-4A6B-B0B4-21463C7AC99C}">
      <dgm:prSet/>
      <dgm:spPr/>
      <dgm:t>
        <a:bodyPr/>
        <a:lstStyle/>
        <a:p>
          <a:endParaRPr lang="es-MX"/>
        </a:p>
      </dgm:t>
    </dgm:pt>
    <dgm:pt modelId="{3D30C61B-47D2-41F6-94CD-21030EA5FB69}" type="pres">
      <dgm:prSet presAssocID="{BEEDD79F-A124-4DAC-AF5C-05ABD4C5A42B}" presName="Name0" presStyleCnt="0">
        <dgm:presLayoutVars>
          <dgm:dir/>
          <dgm:animLvl val="lvl"/>
          <dgm:resizeHandles/>
        </dgm:presLayoutVars>
      </dgm:prSet>
      <dgm:spPr/>
    </dgm:pt>
    <dgm:pt modelId="{5966DD58-65CB-4F05-80B4-E8A0466E8EF1}" type="pres">
      <dgm:prSet presAssocID="{E46C0F4F-D2A8-41D7-9927-31B87146411D}" presName="linNode" presStyleCnt="0"/>
      <dgm:spPr/>
    </dgm:pt>
    <dgm:pt modelId="{6ED21B07-A732-414C-A88A-9BAE51FD869C}" type="pres">
      <dgm:prSet presAssocID="{E46C0F4F-D2A8-41D7-9927-31B87146411D}" presName="parentShp" presStyleLbl="node1" presStyleIdx="0" presStyleCnt="2">
        <dgm:presLayoutVars>
          <dgm:bulletEnabled val="1"/>
        </dgm:presLayoutVars>
      </dgm:prSet>
      <dgm:spPr/>
    </dgm:pt>
    <dgm:pt modelId="{0294E885-710D-4085-B4CF-069C7495B488}" type="pres">
      <dgm:prSet presAssocID="{E46C0F4F-D2A8-41D7-9927-31B87146411D}" presName="childShp" presStyleLbl="bgAccFollowNode1" presStyleIdx="0" presStyleCnt="2">
        <dgm:presLayoutVars>
          <dgm:bulletEnabled val="1"/>
        </dgm:presLayoutVars>
      </dgm:prSet>
      <dgm:spPr/>
    </dgm:pt>
    <dgm:pt modelId="{AA342B76-C36B-42E8-BEC5-2888C868CBA3}" type="pres">
      <dgm:prSet presAssocID="{387FCFB5-5634-4602-B9D4-2E271CB5BAC3}" presName="spacing" presStyleCnt="0"/>
      <dgm:spPr/>
    </dgm:pt>
    <dgm:pt modelId="{264F5004-1DA2-4364-BE3E-3AE230FBA290}" type="pres">
      <dgm:prSet presAssocID="{F3639C8A-8E75-4BCE-952C-003B5E84A9FB}" presName="linNode" presStyleCnt="0"/>
      <dgm:spPr/>
    </dgm:pt>
    <dgm:pt modelId="{C33555AB-DA2B-4C3F-86A0-0AD230CE3D35}" type="pres">
      <dgm:prSet presAssocID="{F3639C8A-8E75-4BCE-952C-003B5E84A9FB}" presName="parentShp" presStyleLbl="node1" presStyleIdx="1" presStyleCnt="2">
        <dgm:presLayoutVars>
          <dgm:bulletEnabled val="1"/>
        </dgm:presLayoutVars>
      </dgm:prSet>
      <dgm:spPr/>
    </dgm:pt>
    <dgm:pt modelId="{D4ACD76E-5952-4B27-ACC3-CA597E3CB706}" type="pres">
      <dgm:prSet presAssocID="{F3639C8A-8E75-4BCE-952C-003B5E84A9F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1471A1A-0405-46E9-B74D-8F86505E60AC}" type="presOf" srcId="{4AF881DE-EDB4-4030-B5F4-E7FA644BC4E0}" destId="{0294E885-710D-4085-B4CF-069C7495B488}" srcOrd="0" destOrd="4" presId="urn:microsoft.com/office/officeart/2005/8/layout/vList6"/>
    <dgm:cxn modelId="{403D2226-9512-4D25-92F9-FB4906CAAE09}" srcId="{E46C0F4F-D2A8-41D7-9927-31B87146411D}" destId="{9EA336FE-C77A-4252-BAEA-0BB2496419CD}" srcOrd="2" destOrd="0" parTransId="{C8837E60-9D08-4567-AC2C-C2DA96F729E2}" sibTransId="{005FF53B-D671-4E45-96BF-534E8A84017A}"/>
    <dgm:cxn modelId="{3481D92C-A9F7-4E60-9FD9-E4315E2150ED}" type="presOf" srcId="{BEEDD79F-A124-4DAC-AF5C-05ABD4C5A42B}" destId="{3D30C61B-47D2-41F6-94CD-21030EA5FB69}" srcOrd="0" destOrd="0" presId="urn:microsoft.com/office/officeart/2005/8/layout/vList6"/>
    <dgm:cxn modelId="{DDE2B938-DCE7-4291-AE68-1E4DB8DE5829}" type="presOf" srcId="{AEF810FF-9827-4491-93D6-06D81C4C3C7C}" destId="{0294E885-710D-4085-B4CF-069C7495B488}" srcOrd="0" destOrd="0" presId="urn:microsoft.com/office/officeart/2005/8/layout/vList6"/>
    <dgm:cxn modelId="{F2D53F3A-A0F5-4C12-A74D-790E750FD739}" srcId="{E46C0F4F-D2A8-41D7-9927-31B87146411D}" destId="{0CE35401-ACE4-4295-ACBA-DF9E7D677073}" srcOrd="3" destOrd="0" parTransId="{CC2D0877-0DE3-4435-A8EA-8E39B7859B1A}" sibTransId="{F1D7B036-0CFF-4707-A68E-05A804298E4E}"/>
    <dgm:cxn modelId="{919EC55D-BFD6-415B-8095-3ABF2619B862}" type="presOf" srcId="{8791BCA5-6D9E-407B-9F4C-66E49EF491D7}" destId="{D4ACD76E-5952-4B27-ACC3-CA597E3CB706}" srcOrd="0" destOrd="0" presId="urn:microsoft.com/office/officeart/2005/8/layout/vList6"/>
    <dgm:cxn modelId="{C7421B72-3EF3-4C64-9128-9C451CD32EB4}" type="presOf" srcId="{D7906AB3-3656-4E04-A296-24A8B9E48FB0}" destId="{0294E885-710D-4085-B4CF-069C7495B488}" srcOrd="0" destOrd="1" presId="urn:microsoft.com/office/officeart/2005/8/layout/vList6"/>
    <dgm:cxn modelId="{F9381E75-D84F-4A6B-B0B4-21463C7AC99C}" srcId="{E46C0F4F-D2A8-41D7-9927-31B87146411D}" destId="{E1717180-1EB0-457E-AAA2-259A640F11E3}" srcOrd="5" destOrd="0" parTransId="{BE4031A2-06C1-4AC5-AD77-C928D3C303E7}" sibTransId="{B5F7BF8E-48B8-4AE7-B23E-CC4D75325FDB}"/>
    <dgm:cxn modelId="{C3BF5777-D898-4037-9028-33576AC289E6}" srcId="{BEEDD79F-A124-4DAC-AF5C-05ABD4C5A42B}" destId="{E46C0F4F-D2A8-41D7-9927-31B87146411D}" srcOrd="0" destOrd="0" parTransId="{C0E93BD2-9A84-4CD3-9441-DCAEA72BFCA5}" sibTransId="{387FCFB5-5634-4602-B9D4-2E271CB5BAC3}"/>
    <dgm:cxn modelId="{E56D2658-862A-490C-BB0C-5893C2E6925F}" srcId="{E46C0F4F-D2A8-41D7-9927-31B87146411D}" destId="{D7906AB3-3656-4E04-A296-24A8B9E48FB0}" srcOrd="1" destOrd="0" parTransId="{6D21603A-CE93-440E-A070-82A8CA51476C}" sibTransId="{15643CB3-B884-4BA9-9A0A-405170D5ECDB}"/>
    <dgm:cxn modelId="{D000EC82-5B59-4FD3-BC79-BE7317940BBD}" type="presOf" srcId="{E46C0F4F-D2A8-41D7-9927-31B87146411D}" destId="{6ED21B07-A732-414C-A88A-9BAE51FD869C}" srcOrd="0" destOrd="0" presId="urn:microsoft.com/office/officeart/2005/8/layout/vList6"/>
    <dgm:cxn modelId="{8081FB93-B8BA-4471-A981-DFD983167E33}" type="presOf" srcId="{9EA336FE-C77A-4252-BAEA-0BB2496419CD}" destId="{0294E885-710D-4085-B4CF-069C7495B488}" srcOrd="0" destOrd="2" presId="urn:microsoft.com/office/officeart/2005/8/layout/vList6"/>
    <dgm:cxn modelId="{30A6DCA1-3215-4690-AB5C-8F6EA3EDC992}" srcId="{F3639C8A-8E75-4BCE-952C-003B5E84A9FB}" destId="{8791BCA5-6D9E-407B-9F4C-66E49EF491D7}" srcOrd="0" destOrd="0" parTransId="{2561F9BB-F2F4-46D1-8A03-0F803E01528F}" sibTransId="{0B540E0A-7104-4283-98F1-DC0BBCBA93A1}"/>
    <dgm:cxn modelId="{572915B8-A9FF-4FD2-8DE9-ACEA649EEB73}" type="presOf" srcId="{F3639C8A-8E75-4BCE-952C-003B5E84A9FB}" destId="{C33555AB-DA2B-4C3F-86A0-0AD230CE3D35}" srcOrd="0" destOrd="0" presId="urn:microsoft.com/office/officeart/2005/8/layout/vList6"/>
    <dgm:cxn modelId="{FBC9F7BB-110B-4F70-A194-90EBD2450FDA}" srcId="{E46C0F4F-D2A8-41D7-9927-31B87146411D}" destId="{4AF881DE-EDB4-4030-B5F4-E7FA644BC4E0}" srcOrd="4" destOrd="0" parTransId="{66D710D4-34DA-4C81-A177-0545AAD36265}" sibTransId="{7852A83A-DC64-452E-869F-678FC5ED0F38}"/>
    <dgm:cxn modelId="{A717C5C5-19FF-47F5-AA6B-1FCA297B9BA5}" srcId="{E46C0F4F-D2A8-41D7-9927-31B87146411D}" destId="{AEF810FF-9827-4491-93D6-06D81C4C3C7C}" srcOrd="0" destOrd="0" parTransId="{32984C1D-0FD8-4726-AA5A-3F5FCBDD8D5D}" sibTransId="{30A7991B-0FE7-485A-907A-7214243B3290}"/>
    <dgm:cxn modelId="{E5B422CC-95F6-446E-BFDD-F37BE47718B6}" srcId="{BEEDD79F-A124-4DAC-AF5C-05ABD4C5A42B}" destId="{F3639C8A-8E75-4BCE-952C-003B5E84A9FB}" srcOrd="1" destOrd="0" parTransId="{80376CCB-DDE1-42E9-B3F5-D9958C406DE5}" sibTransId="{51BC6BD7-5417-44D7-9E28-DD8520392C9C}"/>
    <dgm:cxn modelId="{F22234EF-7E10-49E2-A646-D14BD04C3824}" type="presOf" srcId="{E1717180-1EB0-457E-AAA2-259A640F11E3}" destId="{0294E885-710D-4085-B4CF-069C7495B488}" srcOrd="0" destOrd="5" presId="urn:microsoft.com/office/officeart/2005/8/layout/vList6"/>
    <dgm:cxn modelId="{0F3BABFD-2617-43C3-A1CA-0A228FF63082}" type="presOf" srcId="{0CE35401-ACE4-4295-ACBA-DF9E7D677073}" destId="{0294E885-710D-4085-B4CF-069C7495B488}" srcOrd="0" destOrd="3" presId="urn:microsoft.com/office/officeart/2005/8/layout/vList6"/>
    <dgm:cxn modelId="{E1D445E2-AAD4-43F5-A2E3-7ACA2E61F94A}" type="presParOf" srcId="{3D30C61B-47D2-41F6-94CD-21030EA5FB69}" destId="{5966DD58-65CB-4F05-80B4-E8A0466E8EF1}" srcOrd="0" destOrd="0" presId="urn:microsoft.com/office/officeart/2005/8/layout/vList6"/>
    <dgm:cxn modelId="{BA44A762-E3F5-4F3F-A196-8D41893DC352}" type="presParOf" srcId="{5966DD58-65CB-4F05-80B4-E8A0466E8EF1}" destId="{6ED21B07-A732-414C-A88A-9BAE51FD869C}" srcOrd="0" destOrd="0" presId="urn:microsoft.com/office/officeart/2005/8/layout/vList6"/>
    <dgm:cxn modelId="{E380D521-D87E-4FF6-8956-BBE4E3EDA4BA}" type="presParOf" srcId="{5966DD58-65CB-4F05-80B4-E8A0466E8EF1}" destId="{0294E885-710D-4085-B4CF-069C7495B488}" srcOrd="1" destOrd="0" presId="urn:microsoft.com/office/officeart/2005/8/layout/vList6"/>
    <dgm:cxn modelId="{64E682AF-41F1-458D-BBDE-70FBCD926F0F}" type="presParOf" srcId="{3D30C61B-47D2-41F6-94CD-21030EA5FB69}" destId="{AA342B76-C36B-42E8-BEC5-2888C868CBA3}" srcOrd="1" destOrd="0" presId="urn:microsoft.com/office/officeart/2005/8/layout/vList6"/>
    <dgm:cxn modelId="{8DE04D7B-E86A-4FFF-8A66-12A03E10DBD4}" type="presParOf" srcId="{3D30C61B-47D2-41F6-94CD-21030EA5FB69}" destId="{264F5004-1DA2-4364-BE3E-3AE230FBA290}" srcOrd="2" destOrd="0" presId="urn:microsoft.com/office/officeart/2005/8/layout/vList6"/>
    <dgm:cxn modelId="{161F6A40-DC27-4CAF-9808-9DB73B23D404}" type="presParOf" srcId="{264F5004-1DA2-4364-BE3E-3AE230FBA290}" destId="{C33555AB-DA2B-4C3F-86A0-0AD230CE3D35}" srcOrd="0" destOrd="0" presId="urn:microsoft.com/office/officeart/2005/8/layout/vList6"/>
    <dgm:cxn modelId="{8EF2347A-CB33-4A94-A04C-968A6D6FB3FE}" type="presParOf" srcId="{264F5004-1DA2-4364-BE3E-3AE230FBA290}" destId="{D4ACD76E-5952-4B27-ACC3-CA597E3CB7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4CA02-A77E-4DB5-B6EB-0631F6E41EA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D2A7CB4-C5DA-49B7-A7FA-5F9D763A0E89}">
      <dgm:prSet phldrT="[Texto]"/>
      <dgm:spPr/>
      <dgm:t>
        <a:bodyPr/>
        <a:lstStyle/>
        <a:p>
          <a:r>
            <a:rPr lang="es-MX" b="1" i="0" dirty="0"/>
            <a:t>Artículo 69-B CFF</a:t>
          </a:r>
          <a:endParaRPr lang="es-MX" dirty="0"/>
        </a:p>
      </dgm:t>
    </dgm:pt>
    <dgm:pt modelId="{3CDB8E9E-9120-47EB-97B4-2B9747F6A22D}" type="parTrans" cxnId="{6953A588-388A-4D57-9D84-B632224DD788}">
      <dgm:prSet/>
      <dgm:spPr/>
      <dgm:t>
        <a:bodyPr/>
        <a:lstStyle/>
        <a:p>
          <a:endParaRPr lang="es-MX"/>
        </a:p>
      </dgm:t>
    </dgm:pt>
    <dgm:pt modelId="{6223C684-E6BA-4A03-A27D-BF9497FDDABA}" type="sibTrans" cxnId="{6953A588-388A-4D57-9D84-B632224DD788}">
      <dgm:prSet/>
      <dgm:spPr/>
      <dgm:t>
        <a:bodyPr/>
        <a:lstStyle/>
        <a:p>
          <a:endParaRPr lang="es-MX"/>
        </a:p>
      </dgm:t>
    </dgm:pt>
    <dgm:pt modelId="{66C10D96-75C2-44D5-B85B-B3359B111718}">
      <dgm:prSet phldrT="[Texto]" custT="1"/>
      <dgm:spPr/>
      <dgm:t>
        <a:bodyPr/>
        <a:lstStyle/>
        <a:p>
          <a:r>
            <a:rPr lang="es-MX" sz="1500" dirty="0"/>
            <a:t>Medical &amp; </a:t>
          </a:r>
          <a:r>
            <a:rPr lang="es-MX" sz="1500" dirty="0" err="1"/>
            <a:t>technical</a:t>
          </a:r>
          <a:r>
            <a:rPr lang="es-MX" sz="1500" dirty="0"/>
            <a:t> </a:t>
          </a:r>
          <a:r>
            <a:rPr lang="es-MX" sz="1500" dirty="0" err="1"/>
            <a:t>books</a:t>
          </a:r>
          <a:r>
            <a:rPr lang="es-MX" sz="1500" dirty="0"/>
            <a:t> SA de CV</a:t>
          </a:r>
        </a:p>
      </dgm:t>
    </dgm:pt>
    <dgm:pt modelId="{D91BF082-D2A1-47D4-B614-F61EC8D15FF3}" type="parTrans" cxnId="{E5C1896B-925B-4AFC-819B-AF7E9673C283}">
      <dgm:prSet/>
      <dgm:spPr/>
      <dgm:t>
        <a:bodyPr/>
        <a:lstStyle/>
        <a:p>
          <a:endParaRPr lang="es-MX"/>
        </a:p>
      </dgm:t>
    </dgm:pt>
    <dgm:pt modelId="{DE5E788B-1C73-4E4E-AC4C-DD57C5153B07}" type="sibTrans" cxnId="{E5C1896B-925B-4AFC-819B-AF7E9673C283}">
      <dgm:prSet/>
      <dgm:spPr/>
      <dgm:t>
        <a:bodyPr/>
        <a:lstStyle/>
        <a:p>
          <a:endParaRPr lang="es-MX"/>
        </a:p>
      </dgm:t>
    </dgm:pt>
    <dgm:pt modelId="{4F33700C-60EE-4BF5-8006-908498E7E66A}">
      <dgm:prSet phldrT="[Texto]"/>
      <dgm:spPr/>
      <dgm:t>
        <a:bodyPr/>
        <a:lstStyle/>
        <a:p>
          <a:r>
            <a:rPr lang="es-MX" dirty="0"/>
            <a:t>Consultores en inteligencia y estrategia informática s de </a:t>
          </a:r>
          <a:r>
            <a:rPr lang="es-MX" dirty="0" err="1"/>
            <a:t>rl</a:t>
          </a:r>
          <a:r>
            <a:rPr lang="es-MX" dirty="0"/>
            <a:t> de cv</a:t>
          </a:r>
        </a:p>
      </dgm:t>
    </dgm:pt>
    <dgm:pt modelId="{B00FE040-E60A-4326-B54F-8EFAE5AA5CDE}" type="parTrans" cxnId="{7ACEAAE7-6D0B-4E72-B10F-7DC5AB958816}">
      <dgm:prSet/>
      <dgm:spPr/>
      <dgm:t>
        <a:bodyPr/>
        <a:lstStyle/>
        <a:p>
          <a:endParaRPr lang="es-MX"/>
        </a:p>
      </dgm:t>
    </dgm:pt>
    <dgm:pt modelId="{B9534AC6-4464-4EF8-8785-510957984033}" type="sibTrans" cxnId="{7ACEAAE7-6D0B-4E72-B10F-7DC5AB958816}">
      <dgm:prSet/>
      <dgm:spPr/>
      <dgm:t>
        <a:bodyPr/>
        <a:lstStyle/>
        <a:p>
          <a:endParaRPr lang="es-MX"/>
        </a:p>
      </dgm:t>
    </dgm:pt>
    <dgm:pt modelId="{011C58C3-031F-4FA8-B3C4-239482276888}">
      <dgm:prSet phldrT="[Texto]"/>
      <dgm:spPr/>
      <dgm:t>
        <a:bodyPr/>
        <a:lstStyle/>
        <a:p>
          <a:r>
            <a:rPr lang="es-MX" dirty="0"/>
            <a:t>Agencia especializada en publicidad y mercadotecnia </a:t>
          </a:r>
          <a:r>
            <a:rPr lang="es-MX" dirty="0" err="1"/>
            <a:t>plubimerca</a:t>
          </a:r>
          <a:r>
            <a:rPr lang="es-MX" dirty="0"/>
            <a:t> </a:t>
          </a:r>
          <a:r>
            <a:rPr lang="es-MX" dirty="0" err="1"/>
            <a:t>sa</a:t>
          </a:r>
          <a:r>
            <a:rPr lang="es-MX" dirty="0"/>
            <a:t> de cv</a:t>
          </a:r>
        </a:p>
      </dgm:t>
    </dgm:pt>
    <dgm:pt modelId="{0A19C7A5-B5F5-4803-B532-23207BF84685}" type="parTrans" cxnId="{D3F0957D-4524-4448-AA80-8C2DE7FB18A3}">
      <dgm:prSet/>
      <dgm:spPr/>
      <dgm:t>
        <a:bodyPr/>
        <a:lstStyle/>
        <a:p>
          <a:endParaRPr lang="es-MX"/>
        </a:p>
      </dgm:t>
    </dgm:pt>
    <dgm:pt modelId="{300168F1-A736-4A1D-80B5-386ABC01641F}" type="sibTrans" cxnId="{D3F0957D-4524-4448-AA80-8C2DE7FB18A3}">
      <dgm:prSet/>
      <dgm:spPr/>
      <dgm:t>
        <a:bodyPr/>
        <a:lstStyle/>
        <a:p>
          <a:endParaRPr lang="es-MX"/>
        </a:p>
      </dgm:t>
    </dgm:pt>
    <dgm:pt modelId="{191451EF-297D-4591-830D-93111E65F3F8}" type="pres">
      <dgm:prSet presAssocID="{4974CA02-A77E-4DB5-B6EB-0631F6E41E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21D86F4-FA61-43CD-97FC-BAE58ECE9BC6}" type="pres">
      <dgm:prSet presAssocID="{3D2A7CB4-C5DA-49B7-A7FA-5F9D763A0E89}" presName="singleCycle" presStyleCnt="0"/>
      <dgm:spPr/>
    </dgm:pt>
    <dgm:pt modelId="{093CF4E7-85C5-4B03-BB57-E85C4F1A308F}" type="pres">
      <dgm:prSet presAssocID="{3D2A7CB4-C5DA-49B7-A7FA-5F9D763A0E89}" presName="singleCenter" presStyleLbl="node1" presStyleIdx="0" presStyleCnt="4">
        <dgm:presLayoutVars>
          <dgm:chMax val="7"/>
          <dgm:chPref val="7"/>
        </dgm:presLayoutVars>
      </dgm:prSet>
      <dgm:spPr/>
    </dgm:pt>
    <dgm:pt modelId="{93DD7ACC-D4C6-40A3-9DC3-9E3814E42291}" type="pres">
      <dgm:prSet presAssocID="{D91BF082-D2A1-47D4-B614-F61EC8D15FF3}" presName="Name56" presStyleLbl="parChTrans1D2" presStyleIdx="0" presStyleCnt="3"/>
      <dgm:spPr/>
    </dgm:pt>
    <dgm:pt modelId="{E6378CF4-67F4-4869-A147-62F151DD6A42}" type="pres">
      <dgm:prSet presAssocID="{66C10D96-75C2-44D5-B85B-B3359B111718}" presName="text0" presStyleLbl="node1" presStyleIdx="1" presStyleCnt="4" custScaleX="295535" custScaleY="157672">
        <dgm:presLayoutVars>
          <dgm:bulletEnabled val="1"/>
        </dgm:presLayoutVars>
      </dgm:prSet>
      <dgm:spPr/>
    </dgm:pt>
    <dgm:pt modelId="{A55B702D-462D-4C53-B7DB-E545790C8CFF}" type="pres">
      <dgm:prSet presAssocID="{B00FE040-E60A-4326-B54F-8EFAE5AA5CDE}" presName="Name56" presStyleLbl="parChTrans1D2" presStyleIdx="1" presStyleCnt="3"/>
      <dgm:spPr/>
    </dgm:pt>
    <dgm:pt modelId="{581D8FC2-DF33-4ECF-85AB-345F2B5F3718}" type="pres">
      <dgm:prSet presAssocID="{4F33700C-60EE-4BF5-8006-908498E7E66A}" presName="text0" presStyleLbl="node1" presStyleIdx="2" presStyleCnt="4" custScaleX="235988" custScaleY="160276">
        <dgm:presLayoutVars>
          <dgm:bulletEnabled val="1"/>
        </dgm:presLayoutVars>
      </dgm:prSet>
      <dgm:spPr/>
    </dgm:pt>
    <dgm:pt modelId="{152D306F-BF9C-450D-8B75-945E4911C2F3}" type="pres">
      <dgm:prSet presAssocID="{0A19C7A5-B5F5-4803-B532-23207BF84685}" presName="Name56" presStyleLbl="parChTrans1D2" presStyleIdx="2" presStyleCnt="3"/>
      <dgm:spPr/>
    </dgm:pt>
    <dgm:pt modelId="{D0895244-9650-445C-A2B8-F6C06DAEE680}" type="pres">
      <dgm:prSet presAssocID="{011C58C3-031F-4FA8-B3C4-239482276888}" presName="text0" presStyleLbl="node1" presStyleIdx="3" presStyleCnt="4" custScaleX="234545" custScaleY="141662">
        <dgm:presLayoutVars>
          <dgm:bulletEnabled val="1"/>
        </dgm:presLayoutVars>
      </dgm:prSet>
      <dgm:spPr/>
    </dgm:pt>
  </dgm:ptLst>
  <dgm:cxnLst>
    <dgm:cxn modelId="{0F9C2918-4441-4B00-A946-EDD534E49AAC}" type="presOf" srcId="{3D2A7CB4-C5DA-49B7-A7FA-5F9D763A0E89}" destId="{093CF4E7-85C5-4B03-BB57-E85C4F1A308F}" srcOrd="0" destOrd="0" presId="urn:microsoft.com/office/officeart/2008/layout/RadialCluster"/>
    <dgm:cxn modelId="{E5C1896B-925B-4AFC-819B-AF7E9673C283}" srcId="{3D2A7CB4-C5DA-49B7-A7FA-5F9D763A0E89}" destId="{66C10D96-75C2-44D5-B85B-B3359B111718}" srcOrd="0" destOrd="0" parTransId="{D91BF082-D2A1-47D4-B614-F61EC8D15FF3}" sibTransId="{DE5E788B-1C73-4E4E-AC4C-DD57C5153B07}"/>
    <dgm:cxn modelId="{9C8FEB6E-32F4-4FA7-806E-E260CB1CD3A8}" type="presOf" srcId="{B00FE040-E60A-4326-B54F-8EFAE5AA5CDE}" destId="{A55B702D-462D-4C53-B7DB-E545790C8CFF}" srcOrd="0" destOrd="0" presId="urn:microsoft.com/office/officeart/2008/layout/RadialCluster"/>
    <dgm:cxn modelId="{03F8727D-FD3D-42A3-A5DD-07D2D8883EF5}" type="presOf" srcId="{D91BF082-D2A1-47D4-B614-F61EC8D15FF3}" destId="{93DD7ACC-D4C6-40A3-9DC3-9E3814E42291}" srcOrd="0" destOrd="0" presId="urn:microsoft.com/office/officeart/2008/layout/RadialCluster"/>
    <dgm:cxn modelId="{D3F0957D-4524-4448-AA80-8C2DE7FB18A3}" srcId="{3D2A7CB4-C5DA-49B7-A7FA-5F9D763A0E89}" destId="{011C58C3-031F-4FA8-B3C4-239482276888}" srcOrd="2" destOrd="0" parTransId="{0A19C7A5-B5F5-4803-B532-23207BF84685}" sibTransId="{300168F1-A736-4A1D-80B5-386ABC01641F}"/>
    <dgm:cxn modelId="{6953A588-388A-4D57-9D84-B632224DD788}" srcId="{4974CA02-A77E-4DB5-B6EB-0631F6E41EA2}" destId="{3D2A7CB4-C5DA-49B7-A7FA-5F9D763A0E89}" srcOrd="0" destOrd="0" parTransId="{3CDB8E9E-9120-47EB-97B4-2B9747F6A22D}" sibTransId="{6223C684-E6BA-4A03-A27D-BF9497FDDABA}"/>
    <dgm:cxn modelId="{7BDEBD89-DC5B-4931-8CA3-5906D160B3E3}" type="presOf" srcId="{66C10D96-75C2-44D5-B85B-B3359B111718}" destId="{E6378CF4-67F4-4869-A147-62F151DD6A42}" srcOrd="0" destOrd="0" presId="urn:microsoft.com/office/officeart/2008/layout/RadialCluster"/>
    <dgm:cxn modelId="{8F6283C1-2E89-4D98-A34B-D6D0DBA8BAC7}" type="presOf" srcId="{4974CA02-A77E-4DB5-B6EB-0631F6E41EA2}" destId="{191451EF-297D-4591-830D-93111E65F3F8}" srcOrd="0" destOrd="0" presId="urn:microsoft.com/office/officeart/2008/layout/RadialCluster"/>
    <dgm:cxn modelId="{7050B4C6-191A-412F-A6BE-DB983406B661}" type="presOf" srcId="{0A19C7A5-B5F5-4803-B532-23207BF84685}" destId="{152D306F-BF9C-450D-8B75-945E4911C2F3}" srcOrd="0" destOrd="0" presId="urn:microsoft.com/office/officeart/2008/layout/RadialCluster"/>
    <dgm:cxn modelId="{C19983C8-D8CF-4E3D-9B72-9DDC926B5E25}" type="presOf" srcId="{4F33700C-60EE-4BF5-8006-908498E7E66A}" destId="{581D8FC2-DF33-4ECF-85AB-345F2B5F3718}" srcOrd="0" destOrd="0" presId="urn:microsoft.com/office/officeart/2008/layout/RadialCluster"/>
    <dgm:cxn modelId="{23D09DDD-4DEC-4CB5-8070-223F9E7CA4EE}" type="presOf" srcId="{011C58C3-031F-4FA8-B3C4-239482276888}" destId="{D0895244-9650-445C-A2B8-F6C06DAEE680}" srcOrd="0" destOrd="0" presId="urn:microsoft.com/office/officeart/2008/layout/RadialCluster"/>
    <dgm:cxn modelId="{7ACEAAE7-6D0B-4E72-B10F-7DC5AB958816}" srcId="{3D2A7CB4-C5DA-49B7-A7FA-5F9D763A0E89}" destId="{4F33700C-60EE-4BF5-8006-908498E7E66A}" srcOrd="1" destOrd="0" parTransId="{B00FE040-E60A-4326-B54F-8EFAE5AA5CDE}" sibTransId="{B9534AC6-4464-4EF8-8785-510957984033}"/>
    <dgm:cxn modelId="{79C2946D-4962-4EA7-B925-0FB3087589CC}" type="presParOf" srcId="{191451EF-297D-4591-830D-93111E65F3F8}" destId="{E21D86F4-FA61-43CD-97FC-BAE58ECE9BC6}" srcOrd="0" destOrd="0" presId="urn:microsoft.com/office/officeart/2008/layout/RadialCluster"/>
    <dgm:cxn modelId="{290C60E6-0372-4D7B-8E7B-9408EA583D92}" type="presParOf" srcId="{E21D86F4-FA61-43CD-97FC-BAE58ECE9BC6}" destId="{093CF4E7-85C5-4B03-BB57-E85C4F1A308F}" srcOrd="0" destOrd="0" presId="urn:microsoft.com/office/officeart/2008/layout/RadialCluster"/>
    <dgm:cxn modelId="{BC74CE2B-9974-4382-90AA-97CFB69AEE16}" type="presParOf" srcId="{E21D86F4-FA61-43CD-97FC-BAE58ECE9BC6}" destId="{93DD7ACC-D4C6-40A3-9DC3-9E3814E42291}" srcOrd="1" destOrd="0" presId="urn:microsoft.com/office/officeart/2008/layout/RadialCluster"/>
    <dgm:cxn modelId="{0EFD443E-034D-40C9-ABD2-9ED2DE02E9F7}" type="presParOf" srcId="{E21D86F4-FA61-43CD-97FC-BAE58ECE9BC6}" destId="{E6378CF4-67F4-4869-A147-62F151DD6A42}" srcOrd="2" destOrd="0" presId="urn:microsoft.com/office/officeart/2008/layout/RadialCluster"/>
    <dgm:cxn modelId="{4C20A574-C583-4286-BC03-8484168FD1B4}" type="presParOf" srcId="{E21D86F4-FA61-43CD-97FC-BAE58ECE9BC6}" destId="{A55B702D-462D-4C53-B7DB-E545790C8CFF}" srcOrd="3" destOrd="0" presId="urn:microsoft.com/office/officeart/2008/layout/RadialCluster"/>
    <dgm:cxn modelId="{514D8ACC-72C9-4D44-9D7B-7AD40B2F4634}" type="presParOf" srcId="{E21D86F4-FA61-43CD-97FC-BAE58ECE9BC6}" destId="{581D8FC2-DF33-4ECF-85AB-345F2B5F3718}" srcOrd="4" destOrd="0" presId="urn:microsoft.com/office/officeart/2008/layout/RadialCluster"/>
    <dgm:cxn modelId="{5A01DFC1-A8BA-474A-AB3A-B2426C5B260E}" type="presParOf" srcId="{E21D86F4-FA61-43CD-97FC-BAE58ECE9BC6}" destId="{152D306F-BF9C-450D-8B75-945E4911C2F3}" srcOrd="5" destOrd="0" presId="urn:microsoft.com/office/officeart/2008/layout/RadialCluster"/>
    <dgm:cxn modelId="{0D844052-EDE5-4B5C-A424-BFC8DCF766A0}" type="presParOf" srcId="{E21D86F4-FA61-43CD-97FC-BAE58ECE9BC6}" destId="{D0895244-9650-445C-A2B8-F6C06DAEE6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4E885-710D-4085-B4CF-069C7495B488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 dirty="0"/>
            <a:t>Contribuyentes con domicilio fiscal no localizados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/>
            <a:t>Aquellos que cuentan con créditos fiscales firmes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/>
            <a:t>Los que tienen créditos exigibles, no pagados o garantizados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/>
            <a:t>A quienes se les haya cancelado créditos fiscales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/>
            <a:t>Contribuyentes con créditos condonados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 dirty="0"/>
            <a:t>Que haya recaído sobre ellos sentencia condenatoria ejecutoria por la comisión de un delito fiscal</a:t>
          </a:r>
        </a:p>
      </dsp:txBody>
      <dsp:txXfrm>
        <a:off x="2438399" y="242342"/>
        <a:ext cx="2932063" cy="1451073"/>
      </dsp:txXfrm>
    </dsp:sp>
    <dsp:sp modelId="{6ED21B07-A732-414C-A88A-9BAE51FD869C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i="0" kern="1200" dirty="0"/>
            <a:t>Artículo 69 CFF</a:t>
          </a:r>
          <a:endParaRPr lang="es-MX" sz="4200" kern="1200" dirty="0"/>
        </a:p>
      </dsp:txBody>
      <dsp:txXfrm>
        <a:off x="94447" y="94943"/>
        <a:ext cx="2249506" cy="1745871"/>
      </dsp:txXfrm>
    </dsp:sp>
    <dsp:sp modelId="{D4ACD76E-5952-4B27-ACC3-CA597E3CB706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i="0" kern="1200" dirty="0"/>
            <a:t>Define quienes se presume que realizan operaciones inexistentes amparadas en comprobantes fiscales y son aquellos que no cuentan con los activos, personal, infraestructura o capacidad material, directa o indirectamente, para prestar los servicios o producir, comercializar o entregar los bienes que amparan tales comprobantes, o bien, que dichos contribuyentes se encuentren no localizados.</a:t>
          </a:r>
          <a:endParaRPr lang="es-MX" sz="1000" kern="1200" dirty="0"/>
        </a:p>
      </dsp:txBody>
      <dsp:txXfrm>
        <a:off x="2438400" y="2370584"/>
        <a:ext cx="2932063" cy="1451073"/>
      </dsp:txXfrm>
    </dsp:sp>
    <dsp:sp modelId="{C33555AB-DA2B-4C3F-86A0-0AD230CE3D35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i="0" kern="1200" dirty="0"/>
            <a:t>Artículo 69-B CFF</a:t>
          </a:r>
          <a:endParaRPr lang="es-MX" sz="4200" kern="1200" dirty="0"/>
        </a:p>
      </dsp:txBody>
      <dsp:txXfrm>
        <a:off x="94447" y="2223185"/>
        <a:ext cx="2249506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CF4E7-85C5-4B03-BB57-E85C4F1A308F}">
      <dsp:nvSpPr>
        <dsp:cNvPr id="0" name=""/>
        <dsp:cNvSpPr/>
      </dsp:nvSpPr>
      <dsp:spPr>
        <a:xfrm>
          <a:off x="3078753" y="1948863"/>
          <a:ext cx="1260242" cy="1260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i="0" kern="1200" dirty="0"/>
            <a:t>Artículo 69-B CFF</a:t>
          </a:r>
          <a:endParaRPr lang="es-MX" sz="2400" kern="1200" dirty="0"/>
        </a:p>
      </dsp:txBody>
      <dsp:txXfrm>
        <a:off x="3140273" y="2010383"/>
        <a:ext cx="1137202" cy="1137202"/>
      </dsp:txXfrm>
    </dsp:sp>
    <dsp:sp modelId="{93DD7ACC-D4C6-40A3-9DC3-9E3814E42291}">
      <dsp:nvSpPr>
        <dsp:cNvPr id="0" name=""/>
        <dsp:cNvSpPr/>
      </dsp:nvSpPr>
      <dsp:spPr>
        <a:xfrm rot="16200000">
          <a:off x="3388610" y="1628599"/>
          <a:ext cx="640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5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8CF4-67F4-4869-A147-62F151DD6A42}">
      <dsp:nvSpPr>
        <dsp:cNvPr id="0" name=""/>
        <dsp:cNvSpPr/>
      </dsp:nvSpPr>
      <dsp:spPr>
        <a:xfrm>
          <a:off x="2461181" y="-22986"/>
          <a:ext cx="2495386" cy="1331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Medical &amp; </a:t>
          </a:r>
          <a:r>
            <a:rPr lang="es-MX" sz="1500" kern="1200" dirty="0" err="1"/>
            <a:t>technical</a:t>
          </a:r>
          <a:r>
            <a:rPr lang="es-MX" sz="1500" kern="1200" dirty="0"/>
            <a:t> </a:t>
          </a:r>
          <a:r>
            <a:rPr lang="es-MX" sz="1500" kern="1200" dirty="0" err="1"/>
            <a:t>books</a:t>
          </a:r>
          <a:r>
            <a:rPr lang="es-MX" sz="1500" kern="1200" dirty="0"/>
            <a:t> SA de CV</a:t>
          </a:r>
        </a:p>
      </dsp:txBody>
      <dsp:txXfrm>
        <a:off x="2526171" y="42004"/>
        <a:ext cx="2365406" cy="1201343"/>
      </dsp:txXfrm>
    </dsp:sp>
    <dsp:sp modelId="{A55B702D-462D-4C53-B7DB-E545790C8CFF}">
      <dsp:nvSpPr>
        <dsp:cNvPr id="0" name=""/>
        <dsp:cNvSpPr/>
      </dsp:nvSpPr>
      <dsp:spPr>
        <a:xfrm rot="1800000">
          <a:off x="4335091" y="2957356"/>
          <a:ext cx="58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D8FC2-DF33-4ECF-85AB-345F2B5F3718}">
      <dsp:nvSpPr>
        <dsp:cNvPr id="0" name=""/>
        <dsp:cNvSpPr/>
      </dsp:nvSpPr>
      <dsp:spPr>
        <a:xfrm>
          <a:off x="4389471" y="2870484"/>
          <a:ext cx="1992593" cy="135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Consultores en inteligencia y estrategia informática s de </a:t>
          </a:r>
          <a:r>
            <a:rPr lang="es-MX" sz="1500" kern="1200" dirty="0" err="1"/>
            <a:t>rl</a:t>
          </a:r>
          <a:r>
            <a:rPr lang="es-MX" sz="1500" kern="1200" dirty="0"/>
            <a:t> de cv</a:t>
          </a:r>
        </a:p>
      </dsp:txBody>
      <dsp:txXfrm>
        <a:off x="4455534" y="2936547"/>
        <a:ext cx="1860467" cy="1221184"/>
      </dsp:txXfrm>
    </dsp:sp>
    <dsp:sp modelId="{152D306F-BF9C-450D-8B75-945E4911C2F3}">
      <dsp:nvSpPr>
        <dsp:cNvPr id="0" name=""/>
        <dsp:cNvSpPr/>
      </dsp:nvSpPr>
      <dsp:spPr>
        <a:xfrm rot="9000000">
          <a:off x="3017810" y="2959114"/>
          <a:ext cx="65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95244-9650-445C-A2B8-F6C06DAEE680}">
      <dsp:nvSpPr>
        <dsp:cNvPr id="0" name=""/>
        <dsp:cNvSpPr/>
      </dsp:nvSpPr>
      <dsp:spPr>
        <a:xfrm>
          <a:off x="1041775" y="2949069"/>
          <a:ext cx="1980409" cy="1196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Agencia especializada en publicidad y mercadotecnia </a:t>
          </a:r>
          <a:r>
            <a:rPr lang="es-MX" sz="1400" kern="1200" dirty="0" err="1"/>
            <a:t>plubimerca</a:t>
          </a:r>
          <a:r>
            <a:rPr lang="es-MX" sz="1400" kern="1200" dirty="0"/>
            <a:t> </a:t>
          </a:r>
          <a:r>
            <a:rPr lang="es-MX" sz="1400" kern="1200" dirty="0" err="1"/>
            <a:t>sa</a:t>
          </a:r>
          <a:r>
            <a:rPr lang="es-MX" sz="1400" kern="1200" dirty="0"/>
            <a:t> de cv</a:t>
          </a:r>
        </a:p>
      </dsp:txBody>
      <dsp:txXfrm>
        <a:off x="1100166" y="3007460"/>
        <a:ext cx="1863627" cy="107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143693"/>
            <a:ext cx="9135291" cy="6888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5881" y="3342382"/>
            <a:ext cx="91511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Raleway SemiBold"/>
                <a:cs typeface="Raleway SemiBold"/>
              </a:rPr>
              <a:t>Capacitación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4745114"/>
            <a:ext cx="91511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0000"/>
                </a:solidFill>
                <a:latin typeface="Raleway Regular"/>
                <a:cs typeface="Raleway Regular"/>
              </a:rPr>
              <a:t>Dirección de Recursos Financieros</a:t>
            </a:r>
          </a:p>
          <a:p>
            <a:pPr algn="ctr"/>
            <a:endParaRPr lang="es-ES" sz="1600" b="1" dirty="0">
              <a:solidFill>
                <a:srgbClr val="000000"/>
              </a:solidFill>
              <a:latin typeface="Raleway Regular"/>
              <a:cs typeface="Rale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77685"/>
            <a:ext cx="8229600" cy="50749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>
              <a:latin typeface="Raleway"/>
            </a:endParaRPr>
          </a:p>
          <a:p>
            <a:pPr algn="just"/>
            <a:r>
              <a:rPr lang="es-MX" dirty="0">
                <a:latin typeface="Raleway"/>
              </a:rPr>
              <a:t>Listas negras de SAT</a:t>
            </a:r>
          </a:p>
          <a:p>
            <a:pPr algn="just"/>
            <a:r>
              <a:rPr lang="es-MX" dirty="0">
                <a:latin typeface="Raleway"/>
              </a:rPr>
              <a:t>Pendientes a comprobar</a:t>
            </a:r>
          </a:p>
          <a:p>
            <a:pPr algn="just"/>
            <a:r>
              <a:rPr lang="es-MX" dirty="0">
                <a:latin typeface="Raleway"/>
              </a:rPr>
              <a:t>Artículo 43 de los LGRA</a:t>
            </a:r>
          </a:p>
          <a:p>
            <a:pPr algn="just"/>
            <a:r>
              <a:rPr lang="es-MX" dirty="0">
                <a:latin typeface="Raleway"/>
              </a:rPr>
              <a:t>Evolución del sistema </a:t>
            </a:r>
            <a:r>
              <a:rPr lang="es-MX" dirty="0" err="1">
                <a:latin typeface="Raleway"/>
              </a:rPr>
              <a:t>admistrador</a:t>
            </a:r>
            <a:r>
              <a:rPr lang="es-MX" dirty="0">
                <a:latin typeface="Raleway"/>
              </a:rPr>
              <a:t> (SAP)</a:t>
            </a:r>
          </a:p>
          <a:p>
            <a:pPr algn="just"/>
            <a:r>
              <a:rPr lang="es-MX" dirty="0">
                <a:latin typeface="Raleway"/>
              </a:rPr>
              <a:t>Resultados de auditorias</a:t>
            </a:r>
          </a:p>
          <a:p>
            <a:pPr marL="0" indent="0" algn="just">
              <a:buNone/>
            </a:pPr>
            <a:endParaRPr lang="es-MX" dirty="0">
              <a:latin typeface="Raleway"/>
            </a:endParaRPr>
          </a:p>
          <a:p>
            <a:pPr marL="0" indent="0" algn="just">
              <a:buNone/>
            </a:pPr>
            <a:endParaRPr lang="es-MX" sz="2100" b="1" i="1" dirty="0">
              <a:latin typeface="Raleway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199" y="156961"/>
            <a:ext cx="625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Raleway SemiBold"/>
                <a:cs typeface="Raleway SemiBold"/>
              </a:rPr>
              <a:t>Agenda</a:t>
            </a:r>
            <a:endParaRPr lang="es-ES" sz="2800" b="1" dirty="0">
              <a:solidFill>
                <a:srgbClr val="FFFFFF"/>
              </a:solidFill>
              <a:latin typeface="Raleway Regular"/>
              <a:cs typeface="Rale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513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77"/>
            <a:ext cx="9144000" cy="8589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6755" y="222276"/>
            <a:ext cx="701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Raleway SemiBold"/>
                <a:cs typeface="Raleway SemiBold"/>
              </a:rPr>
              <a:t>Listas negras del SAT</a:t>
            </a:r>
            <a:endParaRPr lang="es-ES" sz="2400" b="1" dirty="0">
              <a:solidFill>
                <a:srgbClr val="FFFFFF"/>
              </a:solidFill>
              <a:latin typeface="Raleway Regular"/>
              <a:cs typeface="Raleway Regular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03474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14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77"/>
            <a:ext cx="9144000" cy="8589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6755" y="222276"/>
            <a:ext cx="701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Raleway SemiBold"/>
                <a:cs typeface="Raleway SemiBold"/>
              </a:rPr>
              <a:t>Listas negras del SAT</a:t>
            </a:r>
            <a:endParaRPr lang="es-ES" sz="2400" b="1" dirty="0">
              <a:solidFill>
                <a:srgbClr val="FFFFFF"/>
              </a:solidFill>
              <a:latin typeface="Raleway Regular"/>
              <a:cs typeface="Raleway Regular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1057611"/>
              </p:ext>
            </p:extLst>
          </p:nvPr>
        </p:nvGraphicFramePr>
        <p:xfrm>
          <a:off x="769545" y="1720158"/>
          <a:ext cx="7423841" cy="42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71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7199" y="65520"/>
            <a:ext cx="6259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Raleway SemiBold"/>
                <a:cs typeface="Raleway SemiBold"/>
              </a:rPr>
              <a:t> </a:t>
            </a:r>
            <a:endParaRPr lang="es-ES" sz="2400" b="1" dirty="0">
              <a:solidFill>
                <a:srgbClr val="FFFFFF"/>
              </a:solidFill>
              <a:latin typeface="Raleway Regular"/>
              <a:cs typeface="Raleway Regular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BCD351-EC5F-4A90-AC31-2D3AF4569621}"/>
              </a:ext>
            </a:extLst>
          </p:cNvPr>
          <p:cNvSpPr/>
          <p:nvPr/>
        </p:nvSpPr>
        <p:spPr>
          <a:xfrm>
            <a:off x="1" y="53464"/>
            <a:ext cx="7835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Raleway SemiBold"/>
                <a:cs typeface="Raleway SemiBold"/>
              </a:rPr>
              <a:t>Pendientes a comprobar</a:t>
            </a:r>
            <a:endParaRPr lang="es-ES" sz="2400" b="1" dirty="0">
              <a:solidFill>
                <a:srgbClr val="FFFFFF"/>
              </a:solidFill>
              <a:latin typeface="Raleway Regular"/>
              <a:cs typeface="Raleway Regular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DAB4D67-954C-42FB-AD11-7615B83FA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25252"/>
              </p:ext>
            </p:extLst>
          </p:nvPr>
        </p:nvGraphicFramePr>
        <p:xfrm>
          <a:off x="1584357" y="1692999"/>
          <a:ext cx="6554708" cy="391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730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77"/>
            <a:ext cx="9144000" cy="8589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" y="222276"/>
            <a:ext cx="7184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  <a:latin typeface="Raleway"/>
              </a:rPr>
              <a:t>Artículo 43 de los LGRA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077685"/>
            <a:ext cx="8229600" cy="50749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>
              <a:latin typeface="Raleway"/>
            </a:endParaRPr>
          </a:p>
          <a:p>
            <a:pPr algn="just"/>
            <a:r>
              <a:rPr lang="es-MX" dirty="0">
                <a:latin typeface="Raleway"/>
              </a:rPr>
              <a:t>Registro oportuno de los momentos presupuestales del gasto.</a:t>
            </a:r>
          </a:p>
          <a:p>
            <a:pPr algn="just"/>
            <a:r>
              <a:rPr lang="es-MX" dirty="0">
                <a:latin typeface="Raleway"/>
              </a:rPr>
              <a:t>Pago oportuno de las obligaciones mercantiles de la Universidad.</a:t>
            </a:r>
          </a:p>
          <a:p>
            <a:pPr algn="just"/>
            <a:r>
              <a:rPr lang="es-MX" dirty="0">
                <a:latin typeface="Raleway"/>
              </a:rPr>
              <a:t>Disminución de tramites en temporadas de cierre, tanto trimestral como anual.</a:t>
            </a:r>
          </a:p>
          <a:p>
            <a:pPr algn="just"/>
            <a:r>
              <a:rPr lang="es-MX" dirty="0">
                <a:latin typeface="Raleway"/>
              </a:rPr>
              <a:t>Cumplimiento de los postulados básicos.</a:t>
            </a:r>
          </a:p>
          <a:p>
            <a:pPr marL="0" indent="0" algn="just">
              <a:buNone/>
            </a:pPr>
            <a:endParaRPr lang="es-MX" dirty="0">
              <a:latin typeface="Raleway"/>
            </a:endParaRPr>
          </a:p>
          <a:p>
            <a:pPr marL="0" indent="0" algn="just">
              <a:buNone/>
            </a:pPr>
            <a:endParaRPr lang="es-MX" sz="2100" b="1" i="1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833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18002" y="3740071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8023" y="77529"/>
            <a:ext cx="62595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dirty="0">
                <a:solidFill>
                  <a:schemeClr val="bg1"/>
                </a:solidFill>
                <a:latin typeface="Raleway"/>
              </a:rPr>
              <a:t>Evolución del sistema </a:t>
            </a:r>
            <a:r>
              <a:rPr lang="es-MX" sz="2500" dirty="0" err="1">
                <a:solidFill>
                  <a:schemeClr val="bg1"/>
                </a:solidFill>
                <a:latin typeface="Raleway"/>
              </a:rPr>
              <a:t>admistrador</a:t>
            </a:r>
            <a:r>
              <a:rPr lang="es-MX" sz="2500" dirty="0">
                <a:solidFill>
                  <a:schemeClr val="bg1"/>
                </a:solidFill>
                <a:latin typeface="Raleway"/>
              </a:rPr>
              <a:t> (SAP)</a:t>
            </a:r>
          </a:p>
        </p:txBody>
      </p:sp>
      <p:pic>
        <p:nvPicPr>
          <p:cNvPr id="1026" name="Picture 2" descr="Resultado de imagen para crecimient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3" y="1081959"/>
            <a:ext cx="7729993" cy="30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887240" y="4725909"/>
            <a:ext cx="7549756" cy="715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4"/>
          <p:cNvSpPr/>
          <p:nvPr/>
        </p:nvSpPr>
        <p:spPr>
          <a:xfrm rot="16200000">
            <a:off x="1041149" y="3995345"/>
            <a:ext cx="579422" cy="561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050202" y="45657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2017</a:t>
            </a:r>
          </a:p>
        </p:txBody>
      </p:sp>
      <p:sp>
        <p:nvSpPr>
          <p:cNvPr id="10" name="Flecha derecha 9"/>
          <p:cNvSpPr/>
          <p:nvPr/>
        </p:nvSpPr>
        <p:spPr>
          <a:xfrm rot="16200000">
            <a:off x="3414946" y="3995345"/>
            <a:ext cx="579422" cy="561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3343410" y="45657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03639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7199" y="222276"/>
            <a:ext cx="625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Raleway"/>
              </a:rPr>
              <a:t>Resultados de auditorias</a:t>
            </a:r>
            <a:endParaRPr lang="es-ES" sz="2800" b="1" dirty="0">
              <a:solidFill>
                <a:schemeClr val="bg1"/>
              </a:solidFill>
              <a:latin typeface="Raleway Regular"/>
              <a:cs typeface="Raleway 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45" y="4093156"/>
            <a:ext cx="3800476" cy="1900238"/>
          </a:xfrm>
          <a:prstGeom prst="rect">
            <a:avLst/>
          </a:prstGeom>
        </p:spPr>
      </p:pic>
      <p:pic>
        <p:nvPicPr>
          <p:cNvPr id="2051" name="Picture 3" descr="https://www.asf.gob.mx/view/assets/imagenes/icono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82" y="1883120"/>
            <a:ext cx="3345494" cy="10683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68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-62"/>
          <a:stretch/>
        </p:blipFill>
        <p:spPr>
          <a:xfrm>
            <a:off x="0" y="-17417"/>
            <a:ext cx="9144000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249</Words>
  <Application>Microsoft Office PowerPoint</Application>
  <PresentationFormat>Presentación en pantalla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Raleway</vt:lpstr>
      <vt:lpstr>Raleway Regular</vt:lpstr>
      <vt:lpstr>Raleway SemiBold</vt:lpstr>
      <vt:lpstr>Tema de Office</vt:lpstr>
      <vt:lpstr>2_Diseño personalizado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Castro</dc:creator>
  <cp:lastModifiedBy>David Hernandez Hernandez</cp:lastModifiedBy>
  <cp:revision>68</cp:revision>
  <cp:lastPrinted>2017-02-24T15:51:24Z</cp:lastPrinted>
  <dcterms:created xsi:type="dcterms:W3CDTF">2016-04-25T18:20:06Z</dcterms:created>
  <dcterms:modified xsi:type="dcterms:W3CDTF">2020-02-20T18:50:36Z</dcterms:modified>
</cp:coreProperties>
</file>